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7" r:id="rId2"/>
    <p:sldId id="265" r:id="rId3"/>
    <p:sldId id="268" r:id="rId4"/>
    <p:sldId id="276" r:id="rId5"/>
    <p:sldId id="271" r:id="rId6"/>
    <p:sldId id="270" r:id="rId7"/>
    <p:sldId id="273" r:id="rId8"/>
    <p:sldId id="272" r:id="rId9"/>
    <p:sldId id="275" r:id="rId10"/>
  </p:sldIdLst>
  <p:sldSz cx="9144000" cy="5143500" type="screen16x9"/>
  <p:notesSz cx="6858000" cy="9144000"/>
  <p:embeddedFontLst>
    <p:embeddedFont>
      <p:font typeface="Comfortaa Regular" panose="020B0604020202020204" charset="0"/>
      <p:regular r:id="rId12"/>
      <p:bold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7c28e470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7c28e470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55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42110" y="471240"/>
            <a:ext cx="6800700" cy="1793100"/>
          </a:xfrm>
          <a:prstGeom prst="rect">
            <a:avLst/>
          </a:prstGeom>
          <a:noFill/>
          <a:ln w="152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+mj-lt"/>
                <a:ea typeface="Pacifico"/>
                <a:cs typeface="Pacifico"/>
                <a:sym typeface="Pacifico"/>
              </a:rPr>
              <a:t>Seal Of Biliteracy</a:t>
            </a:r>
            <a:r>
              <a:rPr lang="en" sz="3000" dirty="0">
                <a:solidFill>
                  <a:srgbClr val="FFFFFF"/>
                </a:solidFill>
                <a:latin typeface="+mj-lt"/>
                <a:ea typeface="Comfortaa Regular"/>
                <a:cs typeface="Comfortaa Regular"/>
                <a:sym typeface="Comfortaa Regular"/>
              </a:rPr>
              <a:t> 2021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FF"/>
              </a:solidFill>
              <a:latin typeface="+mj-lt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  <a:ea typeface="Comfortaa Regular"/>
                <a:cs typeface="Comfortaa Regular"/>
                <a:sym typeface="Comfortaa Regular"/>
              </a:rPr>
              <a:t>W</a:t>
            </a:r>
            <a:r>
              <a:rPr lang="en" sz="1800" dirty="0">
                <a:solidFill>
                  <a:srgbClr val="FFFFFF"/>
                </a:solidFill>
                <a:latin typeface="+mj-lt"/>
                <a:ea typeface="Comfortaa Regular"/>
                <a:cs typeface="Comfortaa Regular"/>
                <a:sym typeface="Comfortaa Regular"/>
              </a:rPr>
              <a:t>ych. Monika Maturlak</a:t>
            </a:r>
            <a:endParaRPr sz="1800" dirty="0">
              <a:solidFill>
                <a:srgbClr val="FFFFFF"/>
              </a:solidFill>
              <a:latin typeface="+mj-lt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171650" y="3284350"/>
            <a:ext cx="6800700" cy="943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Quicksand"/>
              </a:rPr>
              <a:t>Polska Katolicka Szkola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Quicksand"/>
              </a:rPr>
              <a:t> im.ks.Ignacego Posadzego</a:t>
            </a:r>
            <a:endParaRPr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0B87B886-DC0C-44D8-83E4-ABD69DCCB509}"/>
              </a:ext>
            </a:extLst>
          </p:cNvPr>
          <p:cNvSpPr txBox="1"/>
          <p:nvPr/>
        </p:nvSpPr>
        <p:spPr>
          <a:xfrm>
            <a:off x="6330390" y="4672260"/>
            <a:ext cx="2447850" cy="34944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CE31B-FE31-42C4-AEAD-8910A76F149D}"/>
              </a:ext>
            </a:extLst>
          </p:cNvPr>
          <p:cNvSpPr txBox="1"/>
          <p:nvPr/>
        </p:nvSpPr>
        <p:spPr>
          <a:xfrm flipH="1">
            <a:off x="6453224" y="4672260"/>
            <a:ext cx="2202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Proctor- Anna Kulach</a:t>
            </a:r>
          </a:p>
        </p:txBody>
      </p:sp>
    </p:spTree>
    <p:extLst>
      <p:ext uri="{BB962C8B-B14F-4D97-AF65-F5344CB8AC3E}">
        <p14:creationId xmlns:p14="http://schemas.microsoft.com/office/powerpoint/2010/main" val="278027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3B41-6C1C-4A3B-9C48-B04A014B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6" y="2943225"/>
            <a:ext cx="5507833" cy="2578893"/>
          </a:xfrm>
        </p:spPr>
        <p:txBody>
          <a:bodyPr/>
          <a:lstStyle/>
          <a:p>
            <a:pPr rtl="0"/>
            <a:b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l-PL" b="0" i="0" dirty="0">
                <a:solidFill>
                  <a:schemeClr val="tx1"/>
                </a:solidFill>
                <a:effectLst/>
                <a:latin typeface="Roboto"/>
              </a:rPr>
              <a:t> </a:t>
            </a:r>
            <a:br>
              <a:rPr lang="pl-PL" b="0" i="0" dirty="0">
                <a:solidFill>
                  <a:schemeClr val="tx1"/>
                </a:solidFill>
                <a:effectLst/>
                <a:latin typeface="Roboto"/>
              </a:rPr>
            </a:br>
            <a:br>
              <a:rPr lang="pl-PL" b="0" i="0" dirty="0">
                <a:solidFill>
                  <a:schemeClr val="tx1"/>
                </a:solidFill>
                <a:effectLst/>
                <a:latin typeface="Roboto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clothing, person, posing, hairpiece&#10;&#10;Description automatically generated">
            <a:extLst>
              <a:ext uri="{FF2B5EF4-FFF2-40B4-BE49-F238E27FC236}">
                <a16:creationId xmlns:a16="http://schemas.microsoft.com/office/drawing/2014/main" id="{4DE04A4B-7868-421C-B92D-7A562BA4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23" y="-153106"/>
            <a:ext cx="3145360" cy="5143500"/>
          </a:xfrm>
          <a:prstGeom prst="rect">
            <a:avLst/>
          </a:prstGeom>
        </p:spPr>
      </p:pic>
      <p:sp>
        <p:nvSpPr>
          <p:cNvPr id="5" name="Google Shape;103;p20">
            <a:extLst>
              <a:ext uri="{FF2B5EF4-FFF2-40B4-BE49-F238E27FC236}">
                <a16:creationId xmlns:a16="http://schemas.microsoft.com/office/drawing/2014/main" id="{7B00E1FE-B147-4681-B3D3-11B8A483E33A}"/>
              </a:ext>
            </a:extLst>
          </p:cNvPr>
          <p:cNvSpPr txBox="1"/>
          <p:nvPr/>
        </p:nvSpPr>
        <p:spPr>
          <a:xfrm>
            <a:off x="410637" y="92331"/>
            <a:ext cx="5318275" cy="8465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FFFF"/>
                </a:solidFill>
              </a:rPr>
              <a:t>      </a:t>
            </a:r>
            <a:r>
              <a:rPr lang="en" sz="3200" dirty="0">
                <a:solidFill>
                  <a:srgbClr val="FFFFFF"/>
                </a:solidFill>
              </a:rPr>
              <a:t>Anita Janiszewski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0FF00"/>
                </a:solidFill>
              </a:rPr>
              <a:t>     </a:t>
            </a:r>
            <a:r>
              <a:rPr lang="en" dirty="0">
                <a:solidFill>
                  <a:srgbClr val="00FF00"/>
                </a:solidFill>
              </a:rPr>
              <a:t>Polska Katolicka Szkoła im.ks.Ignacego Posadzego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019609AD-E468-42FE-BC3D-DE801D4616C8}"/>
              </a:ext>
            </a:extLst>
          </p:cNvPr>
          <p:cNvSpPr txBox="1"/>
          <p:nvPr/>
        </p:nvSpPr>
        <p:spPr>
          <a:xfrm>
            <a:off x="410637" y="1225357"/>
            <a:ext cx="5318275" cy="368843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Mam 17 lat i chodzę do Argo Community High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school.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Lubię grać w tenisa i babingtona, a także lubię malować farbami i podróżować.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Bardzo kocham zwierzęta a szczególnie psy i koty.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przyszłości chciałabym studiować pielęgniarstwo na oddziale dziecięcym.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Wybrałam ten zawód, ponieważ chcę opiekować się dziećmi.</a:t>
            </a:r>
            <a:endParaRPr sz="18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5683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20">
            <a:extLst>
              <a:ext uri="{FF2B5EF4-FFF2-40B4-BE49-F238E27FC236}">
                <a16:creationId xmlns:a16="http://schemas.microsoft.com/office/drawing/2014/main" id="{7B00E1FE-B147-4681-B3D3-11B8A483E33A}"/>
              </a:ext>
            </a:extLst>
          </p:cNvPr>
          <p:cNvSpPr txBox="1"/>
          <p:nvPr/>
        </p:nvSpPr>
        <p:spPr>
          <a:xfrm>
            <a:off x="4221956" y="185737"/>
            <a:ext cx="4696769" cy="9429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  </a:t>
            </a:r>
            <a:r>
              <a:rPr lang="en" sz="3200" dirty="0">
                <a:solidFill>
                  <a:srgbClr val="FFFFFF"/>
                </a:solidFill>
              </a:rPr>
              <a:t>Konrad Dziewulski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FF00"/>
                </a:solidFill>
              </a:rPr>
              <a:t>     Polska Katolicka Szkoła im.ks.Ignacego Posadzego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019609AD-E468-42FE-BC3D-DE801D4616C8}"/>
              </a:ext>
            </a:extLst>
          </p:cNvPr>
          <p:cNvSpPr txBox="1"/>
          <p:nvPr/>
        </p:nvSpPr>
        <p:spPr>
          <a:xfrm>
            <a:off x="4221956" y="1269332"/>
            <a:ext cx="4696768" cy="3552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Cześć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Nazywam się Konrad Dziewulski i chodzę do Reavis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High School.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przyszłości planuję studiować na UIC, specjalizując się w programach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komputerowych</a:t>
            </a:r>
            <a:r>
              <a:rPr lang="pl-P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 descr="A person standing next to a car&#10;&#10;Description automatically generated with medium confidence">
            <a:extLst>
              <a:ext uri="{FF2B5EF4-FFF2-40B4-BE49-F238E27FC236}">
                <a16:creationId xmlns:a16="http://schemas.microsoft.com/office/drawing/2014/main" id="{F1A4BCEE-11A4-47D1-9305-5D5A1C50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1" y="185738"/>
            <a:ext cx="4015483" cy="47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20">
            <a:extLst>
              <a:ext uri="{FF2B5EF4-FFF2-40B4-BE49-F238E27FC236}">
                <a16:creationId xmlns:a16="http://schemas.microsoft.com/office/drawing/2014/main" id="{7B00E1FE-B147-4681-B3D3-11B8A483E33A}"/>
              </a:ext>
            </a:extLst>
          </p:cNvPr>
          <p:cNvSpPr txBox="1"/>
          <p:nvPr/>
        </p:nvSpPr>
        <p:spPr>
          <a:xfrm>
            <a:off x="252083" y="52705"/>
            <a:ext cx="4696766" cy="9429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  </a:t>
            </a:r>
            <a:r>
              <a:rPr lang="en" sz="3200" dirty="0">
                <a:solidFill>
                  <a:srgbClr val="FFFFFF"/>
                </a:solidFill>
              </a:rPr>
              <a:t>Natalia Chor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ą</a:t>
            </a:r>
            <a:r>
              <a:rPr lang="en" sz="3200" dirty="0">
                <a:solidFill>
                  <a:srgbClr val="FFFFFF"/>
                </a:solidFill>
              </a:rPr>
              <a:t>gwicki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FF00"/>
                </a:solidFill>
              </a:rPr>
              <a:t>     Polska Katolicka Szkoła im.ks.Ignacego Posadzego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019609AD-E468-42FE-BC3D-DE801D4616C8}"/>
              </a:ext>
            </a:extLst>
          </p:cNvPr>
          <p:cNvSpPr txBox="1"/>
          <p:nvPr/>
        </p:nvSpPr>
        <p:spPr>
          <a:xfrm>
            <a:off x="5047603" y="98633"/>
            <a:ext cx="3943068" cy="489319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00FC3-A47D-486A-B973-35BA7322F91B}"/>
              </a:ext>
            </a:extLst>
          </p:cNvPr>
          <p:cNvSpPr txBox="1"/>
          <p:nvPr/>
        </p:nvSpPr>
        <p:spPr>
          <a:xfrm>
            <a:off x="5323558" y="1090170"/>
            <a:ext cx="3667113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Nazywam się Natalia Chor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ą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gwicki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ończę liceum w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Polskiej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zkole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.ks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Ignacego Posadzego.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ą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szko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ł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ą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ł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ączy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ć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mnie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ę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dzie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wiele wspomnień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przyjaźni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które będę pielęgnować na zawsze.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Chodzę do Argo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High School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przyszłości planuję studiować prawo karne. 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person, young, little, child&#10;&#10;Description automatically generated">
            <a:extLst>
              <a:ext uri="{FF2B5EF4-FFF2-40B4-BE49-F238E27FC236}">
                <a16:creationId xmlns:a16="http://schemas.microsoft.com/office/drawing/2014/main" id="{3BB55FFF-25EC-442A-95AE-5A1FCE90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4" y="1090170"/>
            <a:ext cx="4880053" cy="390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20">
            <a:extLst>
              <a:ext uri="{FF2B5EF4-FFF2-40B4-BE49-F238E27FC236}">
                <a16:creationId xmlns:a16="http://schemas.microsoft.com/office/drawing/2014/main" id="{7B00E1FE-B147-4681-B3D3-11B8A483E33A}"/>
              </a:ext>
            </a:extLst>
          </p:cNvPr>
          <p:cNvSpPr txBox="1"/>
          <p:nvPr/>
        </p:nvSpPr>
        <p:spPr>
          <a:xfrm>
            <a:off x="281632" y="55562"/>
            <a:ext cx="5197995" cy="95366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rgbClr val="FFFFFF"/>
                </a:solidFill>
              </a:rPr>
              <a:t>                </a:t>
            </a:r>
            <a:r>
              <a:rPr lang="en-US" sz="3200" dirty="0">
                <a:solidFill>
                  <a:srgbClr val="FFFFFF"/>
                </a:solidFill>
              </a:rPr>
              <a:t>Jacob  </a:t>
            </a:r>
            <a:r>
              <a:rPr lang="en-US" sz="3200" dirty="0" err="1">
                <a:solidFill>
                  <a:srgbClr val="FFFFFF"/>
                </a:solidFill>
              </a:rPr>
              <a:t>Stopka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FF00"/>
                </a:solidFill>
              </a:rPr>
              <a:t>     Polska Katolicka Szkoła im.ks.Ignacego Posadzego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019609AD-E468-42FE-BC3D-DE801D4616C8}"/>
              </a:ext>
            </a:extLst>
          </p:cNvPr>
          <p:cNvSpPr txBox="1"/>
          <p:nvPr/>
        </p:nvSpPr>
        <p:spPr>
          <a:xfrm>
            <a:off x="281633" y="1363210"/>
            <a:ext cx="5197994" cy="35917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picture containing indoor, standing, ceiling&#10;&#10;Description automatically generated">
            <a:extLst>
              <a:ext uri="{FF2B5EF4-FFF2-40B4-BE49-F238E27FC236}">
                <a16:creationId xmlns:a16="http://schemas.microsoft.com/office/drawing/2014/main" id="{857FE903-E74D-4FAC-B93B-B055893DE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35" y="55562"/>
            <a:ext cx="2357932" cy="4993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6268-F58A-423D-B44E-F6E92E5A76B0}"/>
              </a:ext>
            </a:extLst>
          </p:cNvPr>
          <p:cNvSpPr txBox="1"/>
          <p:nvPr/>
        </p:nvSpPr>
        <p:spPr>
          <a:xfrm>
            <a:off x="452183" y="1363210"/>
            <a:ext cx="48242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Nazywam się Jacob Stopka.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Chodzę do Amos Alonzo Stagg High School.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przyszłości chciałbym zostać inżynierem stacjonarnym, ponieważ chciałbym pracować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kotła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nauczyć się je ulepszać.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olsk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szkoł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b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ę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mnie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niezapomnianym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wspomnieni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chwil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które przeżyłem z przyjaciółmi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pilnym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wzrokiem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nauczycieli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9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20">
            <a:extLst>
              <a:ext uri="{FF2B5EF4-FFF2-40B4-BE49-F238E27FC236}">
                <a16:creationId xmlns:a16="http://schemas.microsoft.com/office/drawing/2014/main" id="{7B00E1FE-B147-4681-B3D3-11B8A483E33A}"/>
              </a:ext>
            </a:extLst>
          </p:cNvPr>
          <p:cNvSpPr txBox="1"/>
          <p:nvPr/>
        </p:nvSpPr>
        <p:spPr>
          <a:xfrm>
            <a:off x="156863" y="55562"/>
            <a:ext cx="4821537" cy="9429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  </a:t>
            </a:r>
            <a:r>
              <a:rPr lang="en" sz="3200" dirty="0">
                <a:solidFill>
                  <a:srgbClr val="FFFFFF"/>
                </a:solidFill>
              </a:rPr>
              <a:t>Joanna Maria Chlebek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FF00"/>
                </a:solidFill>
              </a:rPr>
              <a:t>     </a:t>
            </a:r>
            <a:r>
              <a:rPr lang="en" dirty="0">
                <a:solidFill>
                  <a:srgbClr val="00FF00"/>
                </a:solidFill>
              </a:rPr>
              <a:t>Polska Katolicka Szkoła im.ks.Ignacego Posadzego</a:t>
            </a:r>
            <a:endParaRPr sz="1600" dirty="0">
              <a:solidFill>
                <a:srgbClr val="00FF00"/>
              </a:solidFill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019609AD-E468-42FE-BC3D-DE801D4616C8}"/>
              </a:ext>
            </a:extLst>
          </p:cNvPr>
          <p:cNvSpPr txBox="1"/>
          <p:nvPr/>
        </p:nvSpPr>
        <p:spPr>
          <a:xfrm>
            <a:off x="156863" y="1149613"/>
            <a:ext cx="4821537" cy="39383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D9477-D7CA-44BE-9776-9D8862033518}"/>
              </a:ext>
            </a:extLst>
          </p:cNvPr>
          <p:cNvSpPr txBox="1"/>
          <p:nvPr/>
        </p:nvSpPr>
        <p:spPr>
          <a:xfrm>
            <a:off x="216747" y="1149613"/>
            <a:ext cx="47616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Nazywam się Joanna Chlebek i jestem maturzystką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szkole Ignacego Posadzego.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Przez te lata poznałam wiel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przyjaciół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których nigdy nie zapomnę.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Chodzę do  Argo Community High School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przyszłości chciałabym zostać lekarzem i pomagać dzieciom.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Moje zainteresowania to siatkówka, gra na sk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zypcach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oraz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taniec i śpiew góralski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3" name="Picture 12" descr="A picture containing stone, arch&#10;&#10;Description automatically generated">
            <a:extLst>
              <a:ext uri="{FF2B5EF4-FFF2-40B4-BE49-F238E27FC236}">
                <a16:creationId xmlns:a16="http://schemas.microsoft.com/office/drawing/2014/main" id="{07A4FE76-2771-458F-A1C2-FAB5E5CA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657" y="157023"/>
            <a:ext cx="3689596" cy="49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5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20">
            <a:extLst>
              <a:ext uri="{FF2B5EF4-FFF2-40B4-BE49-F238E27FC236}">
                <a16:creationId xmlns:a16="http://schemas.microsoft.com/office/drawing/2014/main" id="{7B00E1FE-B147-4681-B3D3-11B8A483E33A}"/>
              </a:ext>
            </a:extLst>
          </p:cNvPr>
          <p:cNvSpPr txBox="1"/>
          <p:nvPr/>
        </p:nvSpPr>
        <p:spPr>
          <a:xfrm>
            <a:off x="3803768" y="28465"/>
            <a:ext cx="5211540" cy="9429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   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Szymon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Strączek</a:t>
            </a:r>
            <a:endParaRPr sz="32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FF00"/>
                </a:solidFill>
              </a:rPr>
              <a:t>     Polska Katolicka Szkoła im.ks.Ignacego Posadzego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019609AD-E468-42FE-BC3D-DE801D4616C8}"/>
              </a:ext>
            </a:extLst>
          </p:cNvPr>
          <p:cNvSpPr txBox="1"/>
          <p:nvPr/>
        </p:nvSpPr>
        <p:spPr>
          <a:xfrm>
            <a:off x="3803767" y="1259840"/>
            <a:ext cx="5211540" cy="361018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D9477-D7CA-44BE-9776-9D8862033518}"/>
              </a:ext>
            </a:extLst>
          </p:cNvPr>
          <p:cNvSpPr txBox="1"/>
          <p:nvPr/>
        </p:nvSpPr>
        <p:spPr>
          <a:xfrm>
            <a:off x="4016587" y="2113279"/>
            <a:ext cx="49377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Nazywam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się Szymon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Strączek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Chodzę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 Lockport Township High School w Lockport. </a:t>
            </a:r>
          </a:p>
          <a:p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Planuję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studiować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oprogramowanie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komputerowe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University of Illinois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lub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Urbana-Champagne, ponieważ 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bardzo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interesują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mnie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komputery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programy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komputerowe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picture containing outdoor, person, sport, golf&#10;&#10;Description automatically generated">
            <a:extLst>
              <a:ext uri="{FF2B5EF4-FFF2-40B4-BE49-F238E27FC236}">
                <a16:creationId xmlns:a16="http://schemas.microsoft.com/office/drawing/2014/main" id="{71EBAB00-1918-46D8-B1BC-3E17BB07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8" y="54925"/>
            <a:ext cx="3283752" cy="48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20">
            <a:extLst>
              <a:ext uri="{FF2B5EF4-FFF2-40B4-BE49-F238E27FC236}">
                <a16:creationId xmlns:a16="http://schemas.microsoft.com/office/drawing/2014/main" id="{7B00E1FE-B147-4681-B3D3-11B8A483E33A}"/>
              </a:ext>
            </a:extLst>
          </p:cNvPr>
          <p:cNvSpPr txBox="1"/>
          <p:nvPr/>
        </p:nvSpPr>
        <p:spPr>
          <a:xfrm>
            <a:off x="4422987" y="106660"/>
            <a:ext cx="4574504" cy="9429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  </a:t>
            </a:r>
            <a:r>
              <a:rPr lang="en" sz="3200" dirty="0">
                <a:solidFill>
                  <a:srgbClr val="FFFFFF"/>
                </a:solidFill>
              </a:rPr>
              <a:t>Ewelina D</a:t>
            </a:r>
            <a:r>
              <a:rPr lang="pl-PL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ą</a:t>
            </a:r>
            <a:r>
              <a:rPr lang="en" sz="3200" dirty="0">
                <a:solidFill>
                  <a:srgbClr val="FFFFFF"/>
                </a:solidFill>
              </a:rPr>
              <a:t>browski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FF00"/>
                </a:solidFill>
              </a:rPr>
              <a:t>  Polska Katolicka Szkoła im.ks.Ignacego Posadzego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019609AD-E468-42FE-BC3D-DE801D4616C8}"/>
              </a:ext>
            </a:extLst>
          </p:cNvPr>
          <p:cNvSpPr txBox="1"/>
          <p:nvPr/>
        </p:nvSpPr>
        <p:spPr>
          <a:xfrm>
            <a:off x="4422987" y="1395306"/>
            <a:ext cx="4574504" cy="357631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D9477-D7CA-44BE-9776-9D8862033518}"/>
              </a:ext>
            </a:extLst>
          </p:cNvPr>
          <p:cNvSpPr txBox="1"/>
          <p:nvPr/>
        </p:nvSpPr>
        <p:spPr>
          <a:xfrm>
            <a:off x="4486451" y="1538617"/>
            <a:ext cx="45110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Mam ma imię Ewelina Dąbrowski.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Będę zdawała maturę w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olskiej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zkole im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s. Ignacego Posadzego.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Jestem w drugiej klasie liceum w Argo High School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Bardzo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lubi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ę grać w tenisa i ba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bing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przyszłości chciałabym studiować matematykę i zostać ortodontą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tree, clothing, outdoor, person&#10;&#10;Description automatically generated">
            <a:extLst>
              <a:ext uri="{FF2B5EF4-FFF2-40B4-BE49-F238E27FC236}">
                <a16:creationId xmlns:a16="http://schemas.microsoft.com/office/drawing/2014/main" id="{23EFBAF4-B762-4C52-931C-379043C0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9" y="174731"/>
            <a:ext cx="3936687" cy="47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20">
            <a:extLst>
              <a:ext uri="{FF2B5EF4-FFF2-40B4-BE49-F238E27FC236}">
                <a16:creationId xmlns:a16="http://schemas.microsoft.com/office/drawing/2014/main" id="{7B00E1FE-B147-4681-B3D3-11B8A483E33A}"/>
              </a:ext>
            </a:extLst>
          </p:cNvPr>
          <p:cNvSpPr txBox="1"/>
          <p:nvPr/>
        </p:nvSpPr>
        <p:spPr>
          <a:xfrm>
            <a:off x="4411223" y="266702"/>
            <a:ext cx="4653279" cy="9429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  </a:t>
            </a:r>
            <a:r>
              <a:rPr lang="en" sz="3200" dirty="0">
                <a:solidFill>
                  <a:srgbClr val="FFFFFF"/>
                </a:solidFill>
              </a:rPr>
              <a:t>Micha</a:t>
            </a:r>
            <a:r>
              <a:rPr lang="pl-PL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ł</a:t>
            </a:r>
            <a:r>
              <a:rPr lang="en" sz="3200" dirty="0">
                <a:solidFill>
                  <a:srgbClr val="FFFFFF"/>
                </a:solidFill>
              </a:rPr>
              <a:t> Krupa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FF00"/>
                </a:solidFill>
              </a:rPr>
              <a:t>  Polska Katolicka Szkoła im.ks.Ignacego Posadzego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019609AD-E468-42FE-BC3D-DE801D4616C8}"/>
              </a:ext>
            </a:extLst>
          </p:cNvPr>
          <p:cNvSpPr txBox="1"/>
          <p:nvPr/>
        </p:nvSpPr>
        <p:spPr>
          <a:xfrm>
            <a:off x="4450610" y="1535445"/>
            <a:ext cx="4574504" cy="357631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D9477-D7CA-44BE-9776-9D8862033518}"/>
              </a:ext>
            </a:extLst>
          </p:cNvPr>
          <p:cNvSpPr txBox="1"/>
          <p:nvPr/>
        </p:nvSpPr>
        <p:spPr>
          <a:xfrm>
            <a:off x="4572000" y="1843416"/>
            <a:ext cx="40098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Nazywam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się Mi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chał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rupa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Chodz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ę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do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Curie High School w Chicago.</a:t>
            </a: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ubię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grać w piłkę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pracować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przy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naprawie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samochod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ó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w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uko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ń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czeniu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liceum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mam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zamiar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studiowa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ć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mechanik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ę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samochodow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ą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Podró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ż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owanie to j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z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moich pasji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4F17FB2-D4FC-42D1-B9C8-7E13DAC8D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" y="175138"/>
            <a:ext cx="4153775" cy="47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516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22803</TotalTime>
  <Words>537</Words>
  <Application>Microsoft Office PowerPoint</Application>
  <PresentationFormat>On-screen Show (16:9)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Georgia</vt:lpstr>
      <vt:lpstr>Roboto</vt:lpstr>
      <vt:lpstr>Comfortaa Regular</vt:lpstr>
      <vt:lpstr>Arial</vt:lpstr>
      <vt:lpstr>Simple Dark</vt:lpstr>
      <vt:lpstr>PowerPoint Presentation</vt:lpstr>
      <vt:lpstr>           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Krystian Kulach</dc:creator>
  <cp:lastModifiedBy>Anna Kulach</cp:lastModifiedBy>
  <cp:revision>31</cp:revision>
  <dcterms:modified xsi:type="dcterms:W3CDTF">2021-04-10T23:40:45Z</dcterms:modified>
</cp:coreProperties>
</file>