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9" r:id="rId3"/>
    <p:sldId id="257" r:id="rId4"/>
    <p:sldId id="278" r:id="rId5"/>
    <p:sldId id="258" r:id="rId6"/>
    <p:sldId id="259" r:id="rId7"/>
    <p:sldId id="281" r:id="rId8"/>
    <p:sldId id="261" r:id="rId9"/>
    <p:sldId id="279" r:id="rId10"/>
    <p:sldId id="270" r:id="rId11"/>
    <p:sldId id="262" r:id="rId12"/>
    <p:sldId id="263" r:id="rId13"/>
    <p:sldId id="271" r:id="rId14"/>
    <p:sldId id="264" r:id="rId15"/>
    <p:sldId id="265" r:id="rId16"/>
    <p:sldId id="266" r:id="rId17"/>
    <p:sldId id="280" r:id="rId18"/>
    <p:sldId id="267" r:id="rId19"/>
    <p:sldId id="268" r:id="rId20"/>
    <p:sldId id="272" r:id="rId21"/>
    <p:sldId id="273" r:id="rId22"/>
    <p:sldId id="274" r:id="rId23"/>
    <p:sldId id="275" r:id="rId24"/>
    <p:sldId id="276" r:id="rId25"/>
    <p:sldId id="277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5"/>
    <p:penClr>
      <a:srgbClr val="FF0000"/>
    </p:penClr>
  </p:showPr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954" y="2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7C41411-008C-4E52-BB75-6FD0041C1B0F}" type="datetimeFigureOut">
              <a:rPr lang="en-US" smtClean="0"/>
              <a:pPr/>
              <a:t>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89523F3-EB84-44A0-9AFE-3F0F85EEDE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advClick="0" advTm="10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5257800" y="3124200"/>
            <a:ext cx="318046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2024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19050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MATURZYŚCI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Nicole Janik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7651" name="Picture 3" descr="C:\Users\Szkola\Desktop\NOWY ROK SZKOLNY 2023-24\MATURA, PAMIETNIK 2024\SZKOŁA POSADZEGO-PAMIĘTNIK 2024\KLASA XIB\ZDJECIA UCZNIOW XIB\JANIK_NICOLE-removebg-preview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533400"/>
            <a:ext cx="3505200" cy="4572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Karolina Jurkowski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9458" name="Picture 2" descr="C:\Users\Szkola\Desktop\NOWY ROK SZKOLNY 2023-24\MATURA, PAMIETNIK 2024\SZKOŁA POSADZEGO-PAMIĘTNIK 2024\KLASA XIA\ZDJECIA UCZNIOW XIA\JURKOWSKI_KAROLINA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3821478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8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Kinga Konopnicka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0482" name="Picture 2" descr="C:\Users\Szkola\Desktop\NOWY ROK SZKOLNY 2023-24\MATURA, PAMIETNIK 2024\SZKOŁA POSADZEGO-PAMIĘTNIK 2024\KLASA XIA\ZDJECIA UCZNIOW XIA\KONOPNICKA_KINGA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1000"/>
            <a:ext cx="4008857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Lukasz Krupa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8675" name="Picture 3" descr="C:\Users\Szkola\Desktop\NOWY ROK SZKOLNY 2023-24\MATURA, PAMIETNIK 2024\SZKOŁA POSADZEGO-PAMIĘTNIK 2024\KLASA XIB\ZDJECIA UCZNIOW XIB\KRUPA_LUKASZ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533400"/>
            <a:ext cx="3581400" cy="4434873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Amelia Kunda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1506" name="Picture 2" descr="C:\Users\Szkola\Desktop\NOWY ROK SZKOLNY 2023-24\MATURA, PAMIETNIK 2024\SZKOŁA POSADZEGO-PAMIĘTNIK 2024\KLASA XIA\ZDJECIA UCZNIOW XIA\KUNDA_AMELIA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3762172" cy="4800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Mirelle Maturlak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2530" name="Picture 2" descr="C:\Users\Szkola\Desktop\NOWY ROK SZKOLNY 2023-24\MATURA, PAMIETNIK 2024\SZKOŁA POSADZEGO-PAMIĘTNIK 2024\KLASA XIA\ZDJECIA UCZNIOW XIA\MATURLAK_MIRELLE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685800"/>
            <a:ext cx="3699189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Christian Moczarny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3554" name="Picture 2" descr="C:\Users\Szkola\Desktop\NOWY ROK SZKOLNY 2023-24\MATURA, PAMIETNIK 2024\SZKOŁA POSADZEGO-PAMIĘTNIK 2024\KLASA XIA\ZDJECIA UCZNIOW XIA\MOCZARNY_CHRISTIAN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609600"/>
            <a:ext cx="3714086" cy="44196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8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Pawel Mokrzycki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7890" name="Picture 2" descr="C:\Users\Szkola\Desktop\NOWY ROK SZKOLNY 2023-24\MATURA, PAMIETNIK 2024\SZKOŁA POSADZEGO-PAMIĘTNIK 2024\KLASA XIB\ZDJECIA UCZNIOW XIB\MOKRZYCKI_PAWEL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685800"/>
            <a:ext cx="3606753" cy="4191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9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Kamil Niemiec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4578" name="Picture 2" descr="C:\Users\Szkola\Desktop\NOWY ROK SZKOLNY 2023-24\MATURA, PAMIETNIK 2024\SZKOŁA POSADZEGO-PAMIĘTNIK 2024\KLASA XIA\ZDJECIA UCZNIOW XIA\NIEMIEC_KAMIL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838200"/>
            <a:ext cx="3898346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Izabela Plewa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5602" name="Picture 2" descr="C:\Users\Szkola\Desktop\NOWY ROK SZKOLNY 2023-24\MATURA, PAMIETNIK 2024\SZKOŁA POSADZEGO-PAMIĘTNIK 2024\KLASA XIA\ZDJECIA UCZNIOW XIA\PLEWA_IZABEL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3806711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David Bednar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6626" name="Picture 2" descr="C:\Users\Szkola\Desktop\NOWY ROK SZKOLNY 2023-24\MATURA, PAMIETNIK 2024\SZKOŁA POSADZEGO-PAMIĘTNIK 2024\KLASA XIB\ZDJECIA UCZNIOW XIB\BEDNAR_DAVID-removebg-preview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33400"/>
            <a:ext cx="3762968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Patrycja Stepinski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29699" name="Picture 3" descr="C:\Users\Szkola\Desktop\NOWY ROK SZKOLNY 2023-24\MATURA, PAMIETNIK 2024\SZKOŁA POSADZEGO-PAMIĘTNIK 2024\KLASA XIB\ZDJECIA UCZNIOW XIB\STEPINSKI_PATRYCJA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457200"/>
            <a:ext cx="4081346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8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Mateusz Stopka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0722" name="Picture 2" descr="C:\Users\Szkola\Desktop\NOWY ROK SZKOLNY 2023-24\MATURA, PAMIETNIK 2024\SZKOŁA POSADZEGO-PAMIĘTNIK 2024\KLASA XIB\ZDJECIA UCZNIOW XIB\STOPKA_MATEUSZ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81000"/>
            <a:ext cx="4148254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Ann Marie Wojcik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1746" name="Picture 2" descr="C:\Users\Szkola\Desktop\NOWY ROK SZKOLNY 2023-24\MATURA, PAMIETNIK 2024\SZKOŁA POSADZEGO-PAMIĘTNIK 2024\KLASA XIB\ZDJECIA UCZNIOW XIB\WOJCIK_ANN_MARIE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81000"/>
            <a:ext cx="3753672" cy="4648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9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Kacper Zajac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2770" name="Picture 2" descr="C:\Users\Szkola\Desktop\NOWY ROK SZKOLNY 2023-24\MATURA, PAMIETNIK 2024\SZKOŁA POSADZEGO-PAMIĘTNIK 2024\KLASA XIB\ZDJECIA UCZNIOW XIB\ZAJAC_KACPER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304800"/>
            <a:ext cx="4041986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Szymon Zbela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3794" name="Picture 2" descr="C:\Users\Szkola\Desktop\NOWY ROK SZKOLNY 2023-24\MATURA, PAMIETNIK 2024\SZKOŁA POSADZEGO-PAMIĘTNIK 2024\KLASA XIB\ZDJECIA UCZNIOW XIB\ZBELA_SZYMON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685800"/>
            <a:ext cx="3695061" cy="42672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Kacper Zeglin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4818" name="Picture 2" descr="C:\Users\Szkola\Desktop\NOWY ROK SZKOLNY 2023-24\MATURA, PAMIETNIK 2024\SZKOŁA POSADZEGO-PAMIĘTNIK 2024\KLASA XIB\ZDJECIA UCZNIOW XIB\ZEGLIN_KACPER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533400"/>
            <a:ext cx="3762968" cy="44958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4724400" y="3124200"/>
            <a:ext cx="37138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JESTEŚMY Z WAS DUMNI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0" y="1905000"/>
            <a:ext cx="441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GRATULACJE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3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438400" y="5410200"/>
            <a:ext cx="6400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Julia Bolcarovic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Picture 3" descr="C:\Users\Szkola\Desktop\BOLCAROVIC_JULI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4114799" cy="4916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66800" y="5410200"/>
            <a:ext cx="77724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Klaudia Blecharczyk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5842" name="Picture 2" descr="C:\Users\Szkola\Desktop\NOWY ROK SZKOLNY 2023-24\MATURA, PAMIETNIK 2024\SZKOŁA POSADZEGO-PAMIĘTNIK 2024\KLASA XIB\ZDJECIA UCZNIOW XIB\BLECHARCZYK_KLAUDIA-removebg-preview (2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28600"/>
            <a:ext cx="3970230" cy="4724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1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Alexandra Czerwosz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5364" name="Picture 4" descr="C:\Users\Szkola\Desktop\NOWY ROK SZKOLNY 2023-24\MATURA, PAMIETNIK 2024\SZKOŁA POSADZEGO-PAMIĘTNIK 2024\KLASA XIA\ZDJECIA UCZNIOW XIA\CZERWOSZ_ALEXANDRA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28600"/>
            <a:ext cx="4191000" cy="49380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Emilia Dobrzyn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6386" name="Picture 2" descr="C:\Users\Szkola\Desktop\NOWY ROK SZKOLNY 2023-24\MATURA, PAMIETNIK 2024\SZKOŁA POSADZEGO-PAMIĘTNIK 2024\KLASA XIA\ZDJECIA UCZNIOW XIA\DOBRZYN_EMIL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52400"/>
            <a:ext cx="4114800" cy="495584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6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Amelia Fudala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6" name="Picture 2" descr="C:\Users\Szkola\Desktop\NOWY ROK SZKOLNY 2023-24\MATURA, PAMIETNIK 2024\SZKOŁA POSADZEGO-PAMIĘTNIK 2024\KLASA XIA\ZDJECIA UCZNIOW XIA\FUDALA_AMELIA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57200"/>
            <a:ext cx="4114800" cy="489643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3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Krzysztof Gieron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8434" name="Picture 2" descr="C:\Users\Szkola\Desktop\NOWY ROK SZKOLNY 2023-24\MATURA, PAMIETNIK 2024\SZKOŁA POSADZEGO-PAMIĘTNIK 2024\KLASA XIA\ZDJECIA UCZNIOW XIA\GIERON_KRZYSZTOF-removebg-preview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4156724" cy="48196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2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1066800"/>
            <a:ext cx="3505200" cy="3505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1029" name="Picture 5" descr="C:\Users\Szkola\Pictures\GRADUACJA_-_DO_KSIAZEK.pub2024.jpg2-removebg-preview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90600"/>
            <a:ext cx="3657600" cy="35814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295400" y="5410200"/>
            <a:ext cx="7543800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28575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Franklin Gothic Heavy" pitchFamily="34" charset="0"/>
              </a:rPr>
              <a:t>Jagoda Janik</a:t>
            </a:r>
            <a:endParaRPr lang="en-US" sz="5400" dirty="0">
              <a:ln w="28575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36866" name="Picture 2" descr="C:\Users\Szkola\Desktop\NOWY ROK SZKOLNY 2023-24\MATURA, PAMIETNIK 2024\SZKOŁA POSADZEGO-PAMIĘTNIK 2024\KLASA XIB\ZDJECIA UCZNIOW XIB\JANIK_JAGODA-removebg-preview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609600"/>
            <a:ext cx="3556552" cy="43434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22">
      <a:dk1>
        <a:srgbClr val="BF0000"/>
      </a:dk1>
      <a:lt1>
        <a:srgbClr val="FFFFFF"/>
      </a:lt1>
      <a:dk2>
        <a:srgbClr val="BF0000"/>
      </a:dk2>
      <a:lt2>
        <a:srgbClr val="FFFFFF"/>
      </a:lt2>
      <a:accent1>
        <a:srgbClr val="BF0000"/>
      </a:accent1>
      <a:accent2>
        <a:srgbClr val="FFFFFF"/>
      </a:accent2>
      <a:accent3>
        <a:srgbClr val="BF0000"/>
      </a:accent3>
      <a:accent4>
        <a:srgbClr val="FFFFFF"/>
      </a:accent4>
      <a:accent5>
        <a:srgbClr val="BF0000"/>
      </a:accent5>
      <a:accent6>
        <a:srgbClr val="FFFFFF"/>
      </a:accent6>
      <a:hlink>
        <a:srgbClr val="BF0000"/>
      </a:hlink>
      <a:folHlink>
        <a:srgbClr val="FFFF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1459</TotalTime>
  <Words>56</Words>
  <Application>Microsoft Office PowerPoint</Application>
  <PresentationFormat>On-screen Show (4:3)</PresentationFormat>
  <Paragraphs>28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Szkola</dc:creator>
  <cp:lastModifiedBy>Szkola</cp:lastModifiedBy>
  <cp:revision>32</cp:revision>
  <dcterms:created xsi:type="dcterms:W3CDTF">2024-02-24T17:54:11Z</dcterms:created>
  <dcterms:modified xsi:type="dcterms:W3CDTF">2024-02-25T20:09:45Z</dcterms:modified>
</cp:coreProperties>
</file>