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43"/>
    <a:srgbClr val="003E00"/>
    <a:srgbClr val="006600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9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04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843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79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90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26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29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0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7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6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6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5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1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1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D70A5-50E3-432B-8B25-5511E2046FA6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B65BA-5603-4A9C-9D1B-39834D119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6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  <p:sldLayoutId id="214748392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chemeClr val="accent4">
                <a:lumMod val="89000"/>
              </a:schemeClr>
            </a:gs>
            <a:gs pos="97000">
              <a:schemeClr val="accent4">
                <a:lumMod val="7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D939453-58CA-80F5-928C-4506C18D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933" y="-103290"/>
            <a:ext cx="5320361" cy="7732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9DA2C7A-FEDF-A9C2-1776-4F02C6634CEB}"/>
              </a:ext>
            </a:extLst>
          </p:cNvPr>
          <p:cNvSpPr/>
          <p:nvPr/>
        </p:nvSpPr>
        <p:spPr>
          <a:xfrm>
            <a:off x="82012" y="2225218"/>
            <a:ext cx="6431505" cy="830997"/>
          </a:xfrm>
          <a:prstGeom prst="rect">
            <a:avLst/>
          </a:prstGeom>
          <a:noFill/>
          <a:effectLst>
            <a:outerShdw blurRad="76200" dist="88900" dir="5400000" algn="ctr" rotWithShape="0">
              <a:schemeClr val="accent1">
                <a:alpha val="55000"/>
              </a:scheme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4800" b="1" cap="none" spc="50" dirty="0">
                <a:ln w="9525" cmpd="thickThin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OSKAR I PANI RÓŻA</a:t>
            </a:r>
            <a:endParaRPr lang="en-US" sz="4800" b="1" cap="none" spc="50" dirty="0">
              <a:ln w="9525" cmpd="thickThin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prstDash val="solid"/>
              </a:ln>
              <a:solidFill>
                <a:srgbClr val="FFFF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Gill Sans Ultra Bold Condensed" panose="020B0A060201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661899-C5D8-C50F-5C0C-CC9C16F0F545}"/>
              </a:ext>
            </a:extLst>
          </p:cNvPr>
          <p:cNvSpPr txBox="1"/>
          <p:nvPr/>
        </p:nvSpPr>
        <p:spPr>
          <a:xfrm>
            <a:off x="440268" y="1089976"/>
            <a:ext cx="5427132" cy="95410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FF43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MŁODZIEŻOWE KÓŁKO TEATRALNE ZAPRASZA NA SZTUKĘ: </a:t>
            </a:r>
            <a:endParaRPr lang="en-US" sz="2800" dirty="0">
              <a:solidFill>
                <a:srgbClr val="003E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Gill Sans Ultra Bold Condensed" panose="020B0A060201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D99A0E-FC64-8FBF-CCE1-3A5426B690A7}"/>
              </a:ext>
            </a:extLst>
          </p:cNvPr>
          <p:cNvSpPr txBox="1"/>
          <p:nvPr/>
        </p:nvSpPr>
        <p:spPr>
          <a:xfrm>
            <a:off x="584199" y="3237350"/>
            <a:ext cx="5427132" cy="2462213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FF43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PIĄTEK - 13 MARCA GODZ. 4:45PM</a:t>
            </a:r>
          </a:p>
          <a:p>
            <a:pPr algn="ctr"/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SOBOTA - 14 MARCA GODZ. 9:15AM</a:t>
            </a:r>
          </a:p>
          <a:p>
            <a:pPr algn="ctr"/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NIEDZIELA - 15 MARCA </a:t>
            </a:r>
          </a:p>
          <a:p>
            <a:pPr algn="ctr"/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OKOŁO GODZ. 11:30AM</a:t>
            </a:r>
          </a:p>
          <a:p>
            <a:pPr algn="ctr"/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PO MSZY ŚW.</a:t>
            </a:r>
            <a:r>
              <a:rPr lang="en-US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 I GORZKICH </a:t>
            </a:r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ŻALACH</a:t>
            </a:r>
          </a:p>
          <a:p>
            <a:pPr algn="ctr"/>
            <a:endParaRPr lang="pl-PL" sz="2200">
              <a:solidFill>
                <a:srgbClr val="003E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Gill Sans Ultra Bold Condensed" panose="020B0A06020104020203" pitchFamily="34" charset="0"/>
            </a:endParaRPr>
          </a:p>
          <a:p>
            <a:pPr algn="ctr"/>
            <a:r>
              <a:rPr lang="pl-PL" sz="220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W </a:t>
            </a:r>
            <a:r>
              <a:rPr lang="pl-PL" sz="2200" dirty="0">
                <a:solidFill>
                  <a:srgbClr val="003E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Gill Sans Ultra Bold Condensed" panose="020B0A06020104020203" pitchFamily="34" charset="0"/>
              </a:rPr>
              <a:t>SALI ŚW. ALBERTA</a:t>
            </a:r>
            <a:endParaRPr lang="en-US" sz="2200" dirty="0">
              <a:solidFill>
                <a:srgbClr val="003E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Gill Sans Ultra Bold Condensed" panose="020B0A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3432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67</TotalTime>
  <Words>45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Gill Sans Ultra Bold Condensed</vt:lpstr>
      <vt:lpstr>Vapor Trail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4</cp:revision>
  <dcterms:created xsi:type="dcterms:W3CDTF">2026-01-29T19:18:17Z</dcterms:created>
  <dcterms:modified xsi:type="dcterms:W3CDTF">2026-03-02T14:58:57Z</dcterms:modified>
</cp:coreProperties>
</file>